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80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0442"/>
            <a:ext cx="62119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Escola Técnica Vasco Antônio Venchiarutti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793790" y="222575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Marcelo Silva Lins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276653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Natan Santiago Flores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30731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Vítor Raul de Morais Costa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3922514"/>
            <a:ext cx="55980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TCC em Desenvolvimento de Sistemas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93790" y="459224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Luciana Ferreira Baptista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13302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Ronildo Aparecido Ferreira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567380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93790" y="62890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Data: Set/2025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91095" y="210181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Breve Resumo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217902"/>
            <a:ext cx="294084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Problemas Identificados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72641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Gestão manual complexa e propensa a erros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43091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Dificuldade na organização de chaveamentos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13540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Trabalho desnecessário para organizadores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32179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 Escolar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21674" y="3726418"/>
            <a:ext cx="3536156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ausência de sistemas informatizados adequados resulta em falhas operacionais que comprometem a experiência esportiva dos estudantes. Isso afeta diretamente o engajamento dos alunos em atividades esportivas.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7457" y="437317"/>
            <a:ext cx="5561767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Proposta: Vavchamp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122551" y="1361718"/>
            <a:ext cx="7871698" cy="1017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Desenvolvemos uma plataforma que informatiza e automatiza e otimiza a gestão de campeonatos esportivos escolares. O sistema permite registro de equipes e atletas, definição de categorias e modalidades, definição de confrontos e permite que seus usuários acompanhem em tempo real os resultados, seja jogador ou organizador.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51" y="2558296"/>
            <a:ext cx="397550" cy="3975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2551" y="3154561"/>
            <a:ext cx="1988106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de Usuários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6122551" y="3498413"/>
            <a:ext cx="7871698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login diferenciado entre jogadores e organizadores, com permissões específicas para cada tipo de usuário, demitindo um maior controle sobre a gestão.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551" y="4325303"/>
            <a:ext cx="397550" cy="3975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22551" y="4921568"/>
            <a:ext cx="1988106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Chaveamento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6122551" y="5265420"/>
            <a:ext cx="7871698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a automatização de chaveamentos, utilizando um sistema de eliminação dupla (Winners e Losers Bracket); podendo ser adaptado conforme a necessidade.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551" y="6092309"/>
            <a:ext cx="397550" cy="3975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22551" y="6688574"/>
            <a:ext cx="1988106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Responsividade 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122551" y="7032427"/>
            <a:ext cx="7871698" cy="76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site é responsivo, permitindo um acompanhamento em tempo real de resultados, estatísticas e histórico completo das competições usando celulares ou outros tipos de dispositivos eletrônicos por parte do usuário em questão.</a:t>
            </a:r>
            <a:endParaRPr lang="en-US" sz="125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047F576-659C-D6B1-49F0-58E6F83E3BEA}"/>
              </a:ext>
            </a:extLst>
          </p:cNvPr>
          <p:cNvSpPr/>
          <p:nvPr/>
        </p:nvSpPr>
        <p:spPr>
          <a:xfrm>
            <a:off x="12883793" y="7726166"/>
            <a:ext cx="1633591" cy="400692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4084" y="644128"/>
            <a:ext cx="4522113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Página Inicial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43" y="1684020"/>
            <a:ext cx="7733467" cy="54213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56721" y="1661398"/>
            <a:ext cx="2906673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Pontos Fortes da Interface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905875" y="2124789"/>
            <a:ext cx="5008483" cy="867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Minimalista: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Informações essenciais apresentadas de forma clara e organizada, com foco na facilidade de busca dos dados desejados.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905875" y="3055977"/>
            <a:ext cx="5008483" cy="1446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Acesso Rápido: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Estatísticas como campeonatos ativos, modalidades em destaque, próximos confrontos e times inscritos, são visíveis instantaneamente, eliminando a necessidade de navegação profunda para encontra-las.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905875" y="4247310"/>
            <a:ext cx="5008483" cy="1446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Navegação Intuitiva: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logo e a barra de navegação superior servem como pontos de ancoragem claros para o retorno rápido à página inicial e acesso direto a outras seções, como "Campeonatos" e "Configurações".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898374" y="5438643"/>
            <a:ext cx="5008483" cy="1446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Informações Centralizadas: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Oferece uma visão 360 graus do ecossistema de campeonatos, permitindo que jogadores monitorem seu progresso e organizadores supervisionem múltiplos eventos de forma eficiente.</a:t>
            </a:r>
            <a:endParaRPr lang="en-US" sz="14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512605-D6D4-5E6E-CFAB-60FE0659E11B}"/>
              </a:ext>
            </a:extLst>
          </p:cNvPr>
          <p:cNvSpPr/>
          <p:nvPr/>
        </p:nvSpPr>
        <p:spPr>
          <a:xfrm>
            <a:off x="12883793" y="7726166"/>
            <a:ext cx="1633591" cy="400692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6220" y="673537"/>
            <a:ext cx="4637961" cy="558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Painel Administrativo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2106573" y="1679615"/>
            <a:ext cx="223563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Funcionalidades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15328" y="2137886"/>
            <a:ext cx="5018127" cy="1144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Criar Campeonatos: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Interface intuitiva para configuração de novas competições, permitindo criar competições em estilo mata-mata, datas, locais, premiações e prazos de inscrição.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5328" y="3344823"/>
            <a:ext cx="5018127" cy="1144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Gerenciar Times: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Controle completo sobre o cadastro de equipes e seus respectivos membros. Funcionalidades incluem a edição de escalações e até transferência de jogadores entre equipes.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15328" y="4551759"/>
            <a:ext cx="5018127" cy="1716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Administrar Usuários: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Gestão granular de permissões e perfis de usuário, desde administradores gerais a organizadores de eventos e colaboradores. É possível atribuir diferentes níveis de acesso e monitorar as atividades para garantir a segurança e a integridade do sistema.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15328" y="5977770"/>
            <a:ext cx="5018127" cy="1144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Gerenciar Modalidades: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Criação e edição de categorias esportivas, incluindo a definição de sub-modalidades para cada tipo de jogo, garantindo flexibilidade para diversos tipos de eventos.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20" y="1701879"/>
            <a:ext cx="7745254" cy="565296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B7170B6-BE82-FD08-FF20-4A200657FDF5}"/>
              </a:ext>
            </a:extLst>
          </p:cNvPr>
          <p:cNvSpPr/>
          <p:nvPr/>
        </p:nvSpPr>
        <p:spPr>
          <a:xfrm>
            <a:off x="12883793" y="7726166"/>
            <a:ext cx="1633591" cy="400692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0190" y="973812"/>
            <a:ext cx="5870019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Sistema de Chaveamento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47" y="2060615"/>
            <a:ext cx="6328648" cy="47339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36311" y="2036921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Funcionamento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851275" y="2521148"/>
            <a:ext cx="632864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Diversos:</a:t>
            </a: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Nosso site conta com o sistema de Winners e Losers Bracket, garantido uma segunda chance a competidores e mantendo o engajamento e a competitividade até as fases finais, funcionando com o padrão mata-mata e, podendo ser adaptado conforme a necessidade: desde times, duplas ou até por outros tipos de regras para progressão, como o por pontos corridos.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7553325" y="2577703"/>
            <a:ext cx="188952" cy="188952"/>
          </a:xfrm>
          <a:prstGeom prst="roundRect">
            <a:avLst>
              <a:gd name="adj" fmla="val 42016"/>
            </a:avLst>
          </a:prstGeom>
          <a:noFill/>
          <a:ln w="22860">
            <a:solidFill>
              <a:srgbClr val="7B66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843657" y="4400417"/>
            <a:ext cx="632864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Atualização Dinâmica:</a:t>
            </a: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progressão do chaveamento pode ser facilmente alterada conforme os resultados são inseridos pelo administrador, proporcionando uma experiência fluida e clara para organizadores e participantes. Além disso, todo e qualquer chaveamento da competição pode ser visto pelos usuários, permitindo que consultas sejam refeitas se necessário.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545707" y="4488136"/>
            <a:ext cx="188952" cy="188952"/>
          </a:xfrm>
          <a:prstGeom prst="roundRect">
            <a:avLst>
              <a:gd name="adj" fmla="val 42016"/>
            </a:avLst>
          </a:prstGeom>
          <a:noFill/>
          <a:ln w="22860">
            <a:solidFill>
              <a:srgbClr val="7B66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851275" y="6178552"/>
            <a:ext cx="6328648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Visualização Intuitiva:</a:t>
            </a: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Oferecemos uma representação gráfica clara e de fácil compreensão de todos os confrontos, caminhos e resultados, aumentando a transparência e a emoção do torneio.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53325" y="6257976"/>
            <a:ext cx="188952" cy="188952"/>
          </a:xfrm>
          <a:prstGeom prst="roundRect">
            <a:avLst>
              <a:gd name="adj" fmla="val 42016"/>
            </a:avLst>
          </a:prstGeom>
          <a:noFill/>
          <a:ln w="22860">
            <a:solidFill>
              <a:srgbClr val="7B66FF"/>
            </a:solidFill>
            <a:prstDash val="solid"/>
          </a:ln>
        </p:spPr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C077901-0E5B-1139-8E3A-9956D99CB454}"/>
              </a:ext>
            </a:extLst>
          </p:cNvPr>
          <p:cNvSpPr/>
          <p:nvPr/>
        </p:nvSpPr>
        <p:spPr>
          <a:xfrm>
            <a:off x="12883793" y="7726166"/>
            <a:ext cx="1633591" cy="400692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99254"/>
            <a:ext cx="4916329" cy="614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Conclusão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27" y="1706999"/>
            <a:ext cx="983218" cy="17624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6317" y="1903571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Resultados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66317" y="2328863"/>
            <a:ext cx="11877556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Segundo nosso principal organizador, o site facilita em muito o trabalho que ele desempenha em relação a gestão dos campeonatos, permitindo que ele acompanhe cada uma das competições que ele organiza sem precisar se preocupar em perder anotações físicas ou confundir a ordem de cada chaveamento por conta da facilidade e organização que o site oferece.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27" y="3469481"/>
            <a:ext cx="983218" cy="17624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66317" y="3666053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Ideias para o Futuro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966317" y="4091345"/>
            <a:ext cx="11877556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acordo com o feedback de nosso organizador, uma ideia interessante de funcionalidade para se adicionar a plataforma seria um sistema de pontuação próprio, permitindo-o assim automatizar mais um aspecto exaustivo de se organizar um campeonato.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27" y="5231963"/>
            <a:ext cx="983218" cy="17624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66317" y="5428536"/>
            <a:ext cx="2578656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Considerações Finais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966317" y="5853827"/>
            <a:ext cx="11877556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geral, o nosso sistema surgiu pela necessidade e sugestões dos alunos do Etecvav em relação a organização dos campeonatos escolares e, pelo que ele já demonstrou de resultados, é possível imaginar que ele possa ser ainda mais refinado para as competições, tornando-se uma ferramenta bastante utilizável por outros futuros alunos da propria escola.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86527" y="7215664"/>
            <a:ext cx="1305734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2E1B158-9977-0F7F-4B74-7CF3E9F1008D}"/>
              </a:ext>
            </a:extLst>
          </p:cNvPr>
          <p:cNvSpPr/>
          <p:nvPr/>
        </p:nvSpPr>
        <p:spPr>
          <a:xfrm>
            <a:off x="12883793" y="7726166"/>
            <a:ext cx="1633591" cy="400692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671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Referências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0362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8204" y="334083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3368040"/>
            <a:ext cx="123979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DOITY. Organização de eventos esportivos. Blog Doity, 2025. Disponível em: https://doity.com.br/blog/organizacao-de-eventos-esportivos/.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439995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68204" y="443716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438632" y="4464367"/>
            <a:ext cx="123979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LAZZOLI, José Kawazoe et al. Atividade física e saúde na infância e adolescência. [S. l.], Revista brasileira de medicina do esporte, 1998.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5496282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68204" y="5533489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438632" y="5560695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MARTIN, Robert C. Código limpo: habilidades práticas do Agile Software. São Paulo: Alta Books, 2009.</a:t>
            </a:r>
            <a:endParaRPr lang="en-US" sz="155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E720153-3FE0-5AB9-E71A-85E0744A25E7}"/>
              </a:ext>
            </a:extLst>
          </p:cNvPr>
          <p:cNvSpPr/>
          <p:nvPr/>
        </p:nvSpPr>
        <p:spPr>
          <a:xfrm>
            <a:off x="12883793" y="7726166"/>
            <a:ext cx="1633591" cy="400692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0442"/>
            <a:ext cx="62119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Escola Técnica Vasco Antônio Venchiarutti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793790" y="222575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Marcelo Silva Lins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276653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Natan Santiago Flores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30731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Vítor Raul de Morais Costa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3922514"/>
            <a:ext cx="55980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TCC em Desenvolvimento de Sistemas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93790" y="459224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Luciana Ferreira Baptista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13302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Ronildo Aparecido Ferreira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567380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93790" y="62890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Data: Set/2025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929</Words>
  <Application>Microsoft Office PowerPoint</Application>
  <PresentationFormat>Personalizar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Inter</vt:lpstr>
      <vt:lpstr>Inter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Joao Lins</cp:lastModifiedBy>
  <cp:revision>4</cp:revision>
  <dcterms:created xsi:type="dcterms:W3CDTF">2025-09-23T17:43:50Z</dcterms:created>
  <dcterms:modified xsi:type="dcterms:W3CDTF">2025-09-23T17:51:13Z</dcterms:modified>
</cp:coreProperties>
</file>